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6a393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6a393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ee24bf9a9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ee24bf9a9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ee24bf9a9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ee24bf9a9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06c150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06c150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ee24bf9a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ee24bf9a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70567f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70567f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e24bf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ee24bf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e24bf9a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ee24bf9a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ee24bf9a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ee24bf9a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ee24bf9a9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ee24bf9a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e24bf9a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ee24bf9a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ee24bf9a9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ee24bf9a9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11" Type="http://schemas.openxmlformats.org/officeDocument/2006/relationships/image" Target="../media/image16.png"/><Relationship Id="rId10" Type="http://schemas.openxmlformats.org/officeDocument/2006/relationships/hyperlink" Target="https://marketplace.visualstudio.com/items?itemName=Arjun.swagger-viewer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meta.stoplight.io/docs/spectral/ZG9jOjYyMDc0NA-rulesets" TargetMode="External"/><Relationship Id="rId6" Type="http://schemas.openxmlformats.org/officeDocument/2006/relationships/hyperlink" Target="https://marketplace.visualstudio.com/items?itemName=42Crunch.vscode-openapi" TargetMode="External"/><Relationship Id="rId7" Type="http://schemas.openxmlformats.org/officeDocument/2006/relationships/image" Target="../media/image22.png"/><Relationship Id="rId8" Type="http://schemas.openxmlformats.org/officeDocument/2006/relationships/hyperlink" Target="https://marketplace.visualstudio.com/items?itemName=stoplight.spectra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linktr.ee/anmarpei" TargetMode="External"/><Relationship Id="rId5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64975" y="31379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15 Septiembre 2021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#VLCMuleSoftMeetup 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Al tema...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62075" cy="19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4211000" y="1170125"/>
            <a:ext cx="470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equipo informático de Burguer Cangreburguer ha definido unas buenas prácticas y unas herramientas que han considerado adecuadas para la redacción del contrato API…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VS Code + plugins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OpenAPI (Swagger) editor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Spectral (</a:t>
            </a:r>
            <a:r>
              <a:rPr lang="es" u="sng">
                <a:solidFill>
                  <a:schemeClr val="hlink"/>
                </a:solidFill>
                <a:hlinkClick r:id="rId5"/>
              </a:rPr>
              <a:t>doc referencia</a:t>
            </a:r>
            <a:r>
              <a:rPr lang="es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Swagger Viewer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466950"/>
            <a:ext cx="30480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2500" y="3471700"/>
            <a:ext cx="408622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4287238"/>
            <a:ext cx="48577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Veamos el contenido del contrato...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76" y="244327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375" y="2028154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6231425" y="1223550"/>
            <a:ext cx="2664300" cy="13482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favor, Patricio, </a:t>
            </a:r>
            <a:r>
              <a:rPr lang="es"/>
              <a:t>muéstranos</a:t>
            </a:r>
            <a:r>
              <a:rPr lang="es"/>
              <a:t> el contrato API...estoy impaciente...</a:t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2757475" y="1110125"/>
            <a:ext cx="2608200" cy="124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El...qué¿?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Ah..claro, Bob Esponja, vamos a verlo! 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1036125" y="1258150"/>
            <a:ext cx="1369200" cy="63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{JSON}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Veamos el contenido del contrato...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1036125" y="1258150"/>
            <a:ext cx="1369200" cy="635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{JSON}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425" y="1258150"/>
            <a:ext cx="6266201" cy="28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1273" y="2316425"/>
            <a:ext cx="2646875" cy="25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100" y="796250"/>
            <a:ext cx="50387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469275" y="3426275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15 Septiembre 2021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#VLCMuleSoftMeetup 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509575" y="426500"/>
            <a:ext cx="27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https://linktr.ee/anmarpei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509575" y="1023875"/>
            <a:ext cx="464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Arquitecto de Software en Capgemini,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focalizado en integraciones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MuleSoft Meetup Leader - Valencia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 flipH="1" rot="10800000">
            <a:off x="0" y="2346000"/>
            <a:ext cx="9166500" cy="645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25" y="426500"/>
            <a:ext cx="2711524" cy="361536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0" y="744575"/>
            <a:ext cx="8520600" cy="14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Business 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Sistemas de integraciones vía API de Burguer Cangreburguer y su nuevo delivery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441875" y="3970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o… “</a:t>
            </a:r>
            <a:r>
              <a:rPr lang="es">
                <a:solidFill>
                  <a:schemeClr val="lt1"/>
                </a:solidFill>
              </a:rPr>
              <a:t>cómo</a:t>
            </a:r>
            <a:r>
              <a:rPr lang="es">
                <a:solidFill>
                  <a:schemeClr val="lt1"/>
                </a:solidFill>
              </a:rPr>
              <a:t> escribir una API y no morir en el intento”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82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Erase una vez…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227" y="233122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125" y="199080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6712450" y="1594975"/>
            <a:ext cx="1842900" cy="1002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Calamardo, he adquirido un par de tiendas para ampliar el negocio!</a:t>
            </a:r>
            <a:endParaRPr sz="900"/>
          </a:p>
        </p:txBody>
      </p:sp>
      <p:sp>
        <p:nvSpPr>
          <p:cNvPr id="80" name="Google Shape;80;p16"/>
          <p:cNvSpPr/>
          <p:nvPr/>
        </p:nvSpPr>
        <p:spPr>
          <a:xfrm>
            <a:off x="4640250" y="1058300"/>
            <a:ext cx="2190600" cy="1043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 bien! </a:t>
            </a:r>
            <a:r>
              <a:rPr lang="es" sz="1100"/>
              <a:t>Y ahora que tiene pensado hacer¿?</a:t>
            </a:r>
            <a:endParaRPr sz="1100"/>
          </a:p>
        </p:txBody>
      </p:sp>
      <p:sp>
        <p:nvSpPr>
          <p:cNvPr id="81" name="Google Shape;81;p16"/>
          <p:cNvSpPr/>
          <p:nvPr/>
        </p:nvSpPr>
        <p:spPr>
          <a:xfrm rot="-1451202">
            <a:off x="3499513" y="1361099"/>
            <a:ext cx="1011932" cy="711408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Siempre pensando en la pasta...</a:t>
            </a:r>
            <a:endParaRPr sz="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237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Ampliación de Negocio</a:t>
            </a:r>
            <a:r>
              <a:rPr lang="es">
                <a:solidFill>
                  <a:schemeClr val="lt1"/>
                </a:solidFill>
              </a:rPr>
              <a:t>…	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977" y="211702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550" y="180620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6078000" y="862450"/>
            <a:ext cx="2619900" cy="1339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Tengo en mente crear un sistema informático que integre las diferentes sedes y además hagamos delivery!!!!</a:t>
            </a:r>
            <a:endParaRPr sz="9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367" y="1413950"/>
            <a:ext cx="1679128" cy="20900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4470050" y="1014326"/>
            <a:ext cx="1539324" cy="984312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Qué???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812275" y="2427875"/>
            <a:ext cx="710400" cy="7104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9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Un par de días más tarde...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802" y="2479775"/>
            <a:ext cx="2388600" cy="2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100" y="2161550"/>
            <a:ext cx="1735724" cy="24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4847825" y="1256850"/>
            <a:ext cx="2264400" cy="130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Calamardo, aquí tengo ya al equipo informático que se va a encargar de todo!!</a:t>
            </a:r>
            <a:endParaRPr sz="900"/>
          </a:p>
        </p:txBody>
      </p:sp>
      <p:sp>
        <p:nvSpPr>
          <p:cNvPr id="101" name="Google Shape;101;p18"/>
          <p:cNvSpPr/>
          <p:nvPr/>
        </p:nvSpPr>
        <p:spPr>
          <a:xfrm>
            <a:off x="2923425" y="984298"/>
            <a:ext cx="1981584" cy="1177200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Qué???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201" y="239887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0700" y="1909379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7149200" y="1375275"/>
            <a:ext cx="1938900" cy="1276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Tranquilo, Señor Cangrejo, lo tenemos todo bajo control.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Integración entre tiendas-empleados …</a:t>
            </a:r>
            <a:r>
              <a:rPr lang="es">
                <a:solidFill>
                  <a:schemeClr val="lt1"/>
                </a:solidFill>
              </a:rPr>
              <a:t> y el delivery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602" y="2464975"/>
            <a:ext cx="2388600" cy="20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6764625" y="1242050"/>
            <a:ext cx="2345700" cy="1307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Chicos, presentadme el </a:t>
            </a:r>
            <a:r>
              <a:rPr b="1" lang="es" sz="1100"/>
              <a:t>Plan de Integración</a:t>
            </a:r>
            <a:r>
              <a:rPr lang="es" sz="1100"/>
              <a:t> que tenemos entre manos!!!!</a:t>
            </a:r>
            <a:endParaRPr sz="9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7801" y="2116925"/>
            <a:ext cx="2034799" cy="21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150" y="1938979"/>
            <a:ext cx="1981575" cy="252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00" y="1745450"/>
            <a:ext cx="1981574" cy="27640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5343300" y="1694750"/>
            <a:ext cx="1154400" cy="67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Dale, Patricio!</a:t>
            </a:r>
            <a:endParaRPr sz="1100"/>
          </a:p>
        </p:txBody>
      </p:sp>
      <p:sp>
        <p:nvSpPr>
          <p:cNvPr id="117" name="Google Shape;117;p19"/>
          <p:cNvSpPr/>
          <p:nvPr/>
        </p:nvSpPr>
        <p:spPr>
          <a:xfrm>
            <a:off x="2227650" y="1072475"/>
            <a:ext cx="2775300" cy="989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Llevo tiempo preparando un minucioso documento de análisis y vamos a visualizarlo… </a:t>
            </a:r>
            <a:r>
              <a:rPr lang="es" sz="1200"/>
              <a:t>ejem</a:t>
            </a:r>
            <a:r>
              <a:rPr lang="es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Análisis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dk1"/>
                </a:solidFill>
              </a:rPr>
              <a:t>Sistema de integración vía API</a:t>
            </a:r>
            <a:endParaRPr sz="2800"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SzPct val="64285"/>
              <a:buChar char="-"/>
            </a:pPr>
            <a:r>
              <a:rPr lang="es" sz="2800">
                <a:solidFill>
                  <a:schemeClr val="dk1"/>
                </a:solidFill>
              </a:rPr>
              <a:t>Operaciones (principales Paths):</a:t>
            </a:r>
            <a:endParaRPr sz="28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Integración de información entre Burguers Cangreburguer y empleados por tienda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/bcb/stores/{storeId}/employees/{employeeId}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/bcb/stores/{storeId}/employees/{employeeId}/calendar</a:t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77494" lvl="1" marL="914400" rtl="0" algn="l">
              <a:spcBef>
                <a:spcPts val="120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Integración de información para el sistema nuevo de Delivery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/bcb/stores/{storeId}/delivery</a:t>
            </a:r>
            <a:endParaRPr sz="2800">
              <a:solidFill>
                <a:schemeClr val="dk1"/>
              </a:solidFill>
            </a:endParaRPr>
          </a:p>
          <a:p>
            <a:pPr indent="-277494" lvl="2" marL="1371600" rtl="0" algn="l">
              <a:spcBef>
                <a:spcPts val="0"/>
              </a:spcBef>
              <a:spcAft>
                <a:spcPts val="0"/>
              </a:spcAft>
              <a:buSzPct val="50000"/>
              <a:buChar char="-"/>
            </a:pPr>
            <a:r>
              <a:rPr lang="es" sz="2800">
                <a:solidFill>
                  <a:schemeClr val="dk1"/>
                </a:solidFill>
              </a:rPr>
              <a:t>/bcb/stores/{storeId}/deliveries/{deliveryId}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6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El Análisis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017725"/>
            <a:ext cx="52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chemeClr val="dk1"/>
                </a:solidFill>
              </a:rPr>
              <a:t>Sistema de integración vía API</a:t>
            </a:r>
            <a:endParaRPr sz="6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ct val="126666"/>
              <a:buChar char="-"/>
            </a:pPr>
            <a:r>
              <a:rPr lang="es" sz="6000">
                <a:solidFill>
                  <a:schemeClr val="dk1"/>
                </a:solidFill>
              </a:rPr>
              <a:t>Operaciones (Paths detallados):</a:t>
            </a:r>
            <a:endParaRPr sz="6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128700" y="1859925"/>
            <a:ext cx="36159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para el sistema nuevo de Delivery.</a:t>
            </a:r>
            <a:endParaRPr i="1"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/bcb/stores/{storeId}/delivery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/bcb/stores/{storeId}/deliveries/{deliveryId}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/>
          </a:p>
        </p:txBody>
      </p:sp>
      <p:sp>
        <p:nvSpPr>
          <p:cNvPr id="131" name="Google Shape;131;p21"/>
          <p:cNvSpPr txBox="1"/>
          <p:nvPr/>
        </p:nvSpPr>
        <p:spPr>
          <a:xfrm>
            <a:off x="414450" y="1859925"/>
            <a:ext cx="4262700" cy="29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i="1" lang="es" sz="1000">
                <a:solidFill>
                  <a:schemeClr val="dk1"/>
                </a:solidFill>
              </a:rPr>
              <a:t>Integración de información entre Burguers Cangreburguer y empleados por tienda.</a:t>
            </a:r>
            <a:endParaRPr i="1"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put</a:t>
            </a:r>
            <a:endParaRPr sz="1000">
              <a:solidFill>
                <a:schemeClr val="dk1"/>
              </a:solidFill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/bcb/stores/{storeId}/employees/{employeeId}/calendar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delete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get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patch</a:t>
            </a:r>
            <a:endParaRPr sz="1000">
              <a:solidFill>
                <a:schemeClr val="dk1"/>
              </a:solidFill>
            </a:endParaRPr>
          </a:p>
          <a:p>
            <a: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s" sz="1000">
                <a:solidFill>
                  <a:schemeClr val="dk1"/>
                </a:solidFill>
              </a:rPr>
              <a:t>post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